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2" r:id="rId4"/>
    <p:sldId id="265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245" autoAdjust="0"/>
  </p:normalViewPr>
  <p:slideViewPr>
    <p:cSldViewPr snapToGrid="0">
      <p:cViewPr>
        <p:scale>
          <a:sx n="80" d="100"/>
          <a:sy n="80" d="100"/>
        </p:scale>
        <p:origin x="-318" y="3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729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263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347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334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91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640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72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555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73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2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463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170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340" name="TextBox 2"/>
          <p:cNvSpPr txBox="1">
            <a:spLocks noChangeArrowheads="1"/>
          </p:cNvSpPr>
          <p:nvPr/>
        </p:nvSpPr>
        <p:spPr bwMode="auto">
          <a:xfrm>
            <a:off x="1776248" y="825501"/>
            <a:ext cx="3405352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sz="3200" dirty="0" smtClean="0"/>
              <a:t>ALGEBRA-BASED </a:t>
            </a:r>
            <a:r>
              <a:rPr lang="en-US" sz="3200" dirty="0" smtClean="0"/>
              <a:t>FLIPIT PHYSICS </a:t>
            </a:r>
            <a:endParaRPr lang="en-US" sz="3200" dirty="0"/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/>
              <a:t>ART POWERPOINT PRESENTATIONS</a:t>
            </a:r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 smtClean="0"/>
              <a:t>4. </a:t>
            </a:r>
            <a:r>
              <a:rPr lang="en-US" sz="3200" dirty="0" smtClean="0"/>
              <a:t>VECTORS</a:t>
            </a:r>
            <a:endParaRPr lang="en-US" sz="3200" dirty="0"/>
          </a:p>
        </p:txBody>
      </p:sp>
      <p:pic>
        <p:nvPicPr>
          <p:cNvPr id="1026" name="Picture 2" descr="C:\Users\nandini.ahuja\AppData\Local\Microsoft\Windows\Temporary Internet Files\Content.Outlook\X5WPSZ4U\FlipItPhysicslogo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195347"/>
            <a:ext cx="5193897" cy="250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</a:t>
              </a:r>
              <a:r>
                <a:rPr lang="en-US" sz="1400" b="1" dirty="0">
                  <a:solidFill>
                    <a:schemeClr val="bg1"/>
                  </a:solidFill>
                </a:rPr>
                <a:t>HIGHER EDUCATION</a:t>
              </a:r>
            </a:p>
          </p:txBody>
        </p:sp>
      </p:grpSp>
      <p:pic>
        <p:nvPicPr>
          <p:cNvPr id="1028" name="Picture 4" descr="D:\User Data\My Documents\Downloads\arm 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0112" y="2890652"/>
            <a:ext cx="4551775" cy="947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52" name="Picture 4" descr="D:\User Data\My Documents\Downloads\roa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550" y="1619250"/>
            <a:ext cx="2628900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5123" name="Picture 3" descr="D:\User Data\My Documents\Downloads\question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4325" y="2381250"/>
            <a:ext cx="394335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825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65</Words>
  <Application>Microsoft Office PowerPoint</Application>
  <PresentationFormat>Custom</PresentationFormat>
  <Paragraphs>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Macmillan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Brady, Alicia</dc:creator>
  <cp:lastModifiedBy>Administrator</cp:lastModifiedBy>
  <cp:revision>21</cp:revision>
  <dcterms:created xsi:type="dcterms:W3CDTF">2015-06-29T15:58:30Z</dcterms:created>
  <dcterms:modified xsi:type="dcterms:W3CDTF">2015-08-31T14:29:21Z</dcterms:modified>
</cp:coreProperties>
</file>